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3"/>
    <p:sldId id="1239" r:id="rId4"/>
    <p:sldId id="1258" r:id="rId5"/>
    <p:sldId id="1280" r:id="rId6"/>
    <p:sldId id="1298" r:id="rId7"/>
    <p:sldId id="1301" r:id="rId8"/>
    <p:sldId id="1302" r:id="rId9"/>
    <p:sldId id="1299" r:id="rId10"/>
    <p:sldId id="1300" r:id="rId11"/>
    <p:sldId id="1281" r:id="rId12"/>
    <p:sldId id="1247" r:id="rId13"/>
    <p:sldId id="1269" r:id="rId14"/>
    <p:sldId id="1303" r:id="rId15"/>
    <p:sldId id="1297" r:id="rId16"/>
    <p:sldId id="1249" r:id="rId1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639075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 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药物合成的重要原料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卤代烃、胺、酰胺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4087347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胺和酰胺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09875"/>
              </a:xfrm>
            </p:spPr>
            <p:txBody>
              <a:bodyPr/>
              <a:lstStyle/>
              <a:p>
                <a:pPr lvl="0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合成</a:t>
                </a:r>
                <a:endParaRPr lang="zh-CN" altLang="zh-CN" sz="140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lvl="0" indent="716280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酰胺可以通过氨气（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与羧酸在加热条件下反应得到，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或用羧酸的铵盐加热脱水得到。例如乙酰胺可以通过以下反应合成：</a:t>
                </a:r>
                <a:endParaRPr lang="zh-CN" altLang="zh-CN" sz="14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△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09875"/>
              </a:xfrm>
              <a:blipFill rotWithShape="1">
                <a:blip r:embed="rId1"/>
                <a:stretch>
                  <a:fillRect l="-2" t="-22" r="1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04" y="657506"/>
            <a:ext cx="6902550" cy="77417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28355" y="1196752"/>
            <a:ext cx="11485848" cy="64633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氨、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胺、酰胺、铵盐的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13988" y="2060848"/>
          <a:ext cx="11459099" cy="4246880"/>
        </p:xfrm>
        <a:graphic>
          <a:graphicData uri="http://schemas.openxmlformats.org/drawingml/2006/table">
            <a:tbl>
              <a:tblPr firstRow="1" firstCol="1" bandRow="1"/>
              <a:tblGrid>
                <a:gridCol w="1288730"/>
                <a:gridCol w="1944216"/>
                <a:gridCol w="2167048"/>
                <a:gridCol w="3259937"/>
                <a:gridCol w="279916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氨</a:t>
                      </a:r>
                      <a:endParaRPr lang="zh-CN" sz="24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胺（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甲胺）</a:t>
                      </a:r>
                      <a:endParaRPr lang="zh-CN" sz="24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酰胺（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乙酰胺）</a:t>
                      </a:r>
                      <a:endParaRPr lang="zh-CN" sz="24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铵盐（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Cl）</a:t>
                      </a:r>
                      <a:endParaRPr lang="zh-CN" sz="24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787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N、H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C、N、H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C、N、O、H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N、H、Cl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b="1" smtClean="0">
                        <a:solidFill>
                          <a:srgbClr val="000000"/>
                        </a:solidFill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5059" marR="4505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4077072"/>
            <a:ext cx="1065068" cy="19223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530" y="4077072"/>
            <a:ext cx="1882100" cy="16387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225" y="4077072"/>
            <a:ext cx="2397351" cy="16602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1231" y="4039286"/>
            <a:ext cx="2534752" cy="1960104"/>
          </a:xfrm>
          <a:prstGeom prst="rect">
            <a:avLst/>
          </a:prstGeom>
        </p:spPr>
      </p:pic>
      <p:pic>
        <p:nvPicPr>
          <p:cNvPr id="11" name="图片 10" descr="YTImage要点.eps&amp;294&amp;1-1$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88" y="1308284"/>
            <a:ext cx="1240790" cy="4356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980728"/>
          <a:ext cx="11521280" cy="3222435"/>
        </p:xfrm>
        <a:graphic>
          <a:graphicData uri="http://schemas.openxmlformats.org/drawingml/2006/table">
            <a:tbl>
              <a:tblPr firstRow="1" firstCol="1" bandRow="1"/>
              <a:tblGrid>
                <a:gridCol w="1235081"/>
                <a:gridCol w="1481637"/>
                <a:gridCol w="2539866"/>
                <a:gridCol w="3528392"/>
                <a:gridCol w="273630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氨</a:t>
                      </a:r>
                      <a:endParaRPr lang="zh-CN" sz="1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胺（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甲胺）</a:t>
                      </a:r>
                      <a:endParaRPr lang="zh-CN" sz="1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酰胺（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乙酰胺）</a:t>
                      </a:r>
                      <a:endParaRPr lang="zh-CN" sz="1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铵盐（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Cl）</a:t>
                      </a:r>
                      <a:endParaRPr lang="zh-CN" sz="1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与酸反应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生成铵盐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与酸反应生成类似的铵盐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水解反应：在酸性溶液中生成羧酸与铵盐；在碱性溶液中生成羧酸盐和氨气（或胺）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与碱反应生成盐和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化工原料和溶剂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化工原料、化肥</a:t>
                      </a:r>
                      <a:endParaRPr lang="zh-CN" sz="11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2668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苯胺是磺胺类药物的原料，其结构如图所示。关于乙酰苯胺的说法正确的是（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乙酰苯胺是一种芳香烃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乙酰苯胺最多能和含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mol 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的水溶液完全反应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分子中所有原子一定在同一平面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4典例.eps&amp;295&amp;1-1$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836712"/>
            <a:ext cx="1169035" cy="4438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486" y="1556792"/>
            <a:ext cx="2769477" cy="24474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YTImage24解析.eps&amp;9&amp;1-1$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906979"/>
            <a:ext cx="898733" cy="36003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该有机化合物的结构简式可知，其分子式为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正确；该有机化合物中含有碳、氢、氧、氮元素，不属于芳香烃，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错误；酰胺在碱性条件下发生水解反应，生成对应的羧酸盐和氨气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该有机物分子中含有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酰胺基，断裂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mol C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键，消耗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mol 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错误；因为该分子中含有甲基，有类似甲烷的四面体结构，所以分子中所有原子一定不在同一平面上，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 descr="YTImage24答案.eps&amp;297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3699218"/>
            <a:ext cx="1043305" cy="3721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30710" y="3546273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中所给出的物质为乙酰苯胺，分子中的官能团为酰胺基，酰胺基在酸性或碱性条件下能发生水解反应，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酰胺基水解消耗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一元酸或一元碱。注意在计算反应消耗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的物质的量时，除了要关注能发生水解反应的官能团，如碳卤键、酯基、酰胺基等外，还要关注分子结构中的羧基、酚羟基，以及水解产物中可能含有的酚羟基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 descr="YTImage顿有所悟.eps&amp;22&amp;1-1$"/>
          <p:cNvPicPr/>
          <p:nvPr/>
        </p:nvPicPr>
        <p:blipFill>
          <a:blip r:embed="rId1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01" y="709948"/>
            <a:ext cx="6328275" cy="620999"/>
          </a:xfrm>
          <a:prstGeom prst="rect">
            <a:avLst/>
          </a:prstGeom>
        </p:spPr>
      </p:pic>
      <p:pic>
        <p:nvPicPr>
          <p:cNvPr id="4" name="图片 3" descr="YTImage知识点1.eps&amp;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523767"/>
            <a:ext cx="1423035" cy="39306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44342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胺的分类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）根据氢原子被烃基取代的数目，可以将胺分为一级胺（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也称伯胺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、二级胺（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也称仲胺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和三级胺（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也称叔胺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908720"/>
          <a:ext cx="11377263" cy="3993726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3672408"/>
                <a:gridCol w="5112568"/>
                <a:gridCol w="144015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结构特点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通式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1559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一级胺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一个氮原子连接着两个氢原子和一个烃基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（甲胺</a:t>
                      </a:r>
                      <a:r>
                        <a:rPr lang="en-US" sz="23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）、C</a:t>
                      </a:r>
                      <a:r>
                        <a:rPr lang="en-US" sz="23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3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3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3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300" b="1" baseline="-250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（苯胺）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RNH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59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二级胺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一个氮原子连接着一个氢原子和两个烃基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NH（二甲胺）、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（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吡咯烷）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NH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59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三级胺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一个氮原子连接着三个烃基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N（三甲胺）、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十二烷基二甲基叔胺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60854" y="4869160"/>
            <a:ext cx="11485848" cy="178683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）根据胺分子中含有氨基的数目，可以将胺分为一元胺、二元胺、三元胺等。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）根据烃基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的不同，可以将胺分为脂肪胺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［如乙胺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、芳香胺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［如苯胺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9262" y="3068960"/>
            <a:ext cx="721106" cy="65433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13200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胺的化学性质与应用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）与氨气结构相似，也具有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，可以与酸反应生成类似的铵盐。例如，乙胺与盐酸反应，生成氯化乙铵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HCl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16280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在胺类药物的合成中，常利用上述反应将某些难溶于水、易被氧化的胺，转化为可溶于水的铵盐，增加药物的稳定性，便于保存和运输。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13200"/>
              </a:xfrm>
              <a:blipFill rotWithShape="1">
                <a:blip r:embed="rId1"/>
                <a:stretch>
                  <a:fillRect l="-2" t="-16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78124"/>
                <a:ext cx="11485848" cy="538718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）胺易溶于有机溶剂，而铵盐溶于水但不溶于有机溶剂。向铵盐溶液中加强碱，又转化为胺。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借助上述过程，实验室可从含有胺的植物组织中分离、提纯胺类化合物（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生物碱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。著名的抗疟药物奎宁就是从树皮中提取出来的一种生物碱。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）乙二胺（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）为无色透明液体，溶于水和醇，具有扩张血管的作用。它是制备药物、乳化剂和杀虫剂的原料。乙二胺的戊酸盐是治疗动脉硬化的药物。乙二胺与氯乙酸作用，生成乙二胺四乙酸，简称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EDTA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，它是重要的分析试剂。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）己二胺［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］是一种在高分子合成中广泛应用的二元胺，它是合成化学纤维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尼龙－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的主要原料。苯胺是染料工业中最重要的原料之一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78124"/>
                <a:ext cx="11485848" cy="5387180"/>
              </a:xfrm>
              <a:blipFill rotWithShape="1">
                <a:blip r:embed="rId1"/>
                <a:stretch>
                  <a:fillRect l="-2" t="-5" r="1" b="-5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691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铵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表示基团时用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，如甲氨基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；表示氨的烃类衍生物时用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；表示胺的盐时用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铵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图片 3" descr="YTImage名师点拨.eps&amp;291&amp;1-1$"/>
          <p:cNvPicPr/>
          <p:nvPr/>
        </p:nvPicPr>
        <p:blipFill>
          <a:blip r:embed="rId1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836712"/>
            <a:ext cx="1728470" cy="4038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2.eps&amp;5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1" y="908720"/>
            <a:ext cx="1440180" cy="38227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680" y="764540"/>
            <a:ext cx="11294745" cy="3169285"/>
          </a:xfrm>
        </p:spPr>
        <p:txBody>
          <a:bodyPr wrap="square"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酰胺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酰胺是一种含氮的烃的衍生物，是羧酸中的羟基被氨基或烃氨基（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取代而成。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通式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48335"/>
          <a:stretch>
            <a:fillRect/>
          </a:stretch>
        </p:blipFill>
        <p:spPr>
          <a:xfrm>
            <a:off x="43829" y="3934803"/>
            <a:ext cx="7020305" cy="11202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53134" r="45637"/>
          <a:stretch>
            <a:fillRect/>
          </a:stretch>
        </p:blipFill>
        <p:spPr>
          <a:xfrm>
            <a:off x="6959302" y="3986829"/>
            <a:ext cx="3816424" cy="101622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94251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物理性质</a:t>
                </a:r>
                <a:endParaRPr lang="zh-CN" altLang="zh-CN" sz="1400"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indent="716280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酰胺除甲酰胺外，大部分是白色晶体。酰胺的熔点、沸点均比相应的羧酸高。低级的酰胺能溶于水，随着相对分子质量的增大，酰胺的溶解度逐渐减小。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化学性质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16280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酰胺在酸性溶液中生成羧酸和铵盐，在碱性溶液中生成羧酸盐和氨气（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2RCONH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△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2RCOOH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△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RCOONa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94251"/>
              </a:xfrm>
              <a:blipFill rotWithShape="1">
                <a:blip r:embed="rId1"/>
                <a:stretch>
                  <a:fillRect l="-2" t="-11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2668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用途</a:t>
            </a:r>
            <a:endParaRPr lang="zh-CN" altLang="zh-CN" sz="140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）液态酰胺是有机物和无机物的优良溶剂。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－二甲基甲酰胺可用来制造农药杀虫脒，还可用于合成维生素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、扑尔敏等药物。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扑热息痛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又叫对乙酰氨基酚，是重要的解热镇痛药。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）许多高分子化合物中都存在酰胺基团，如高分子材料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尼龙－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2195</Words>
  <Application>WPS 演示</Application>
  <PresentationFormat>自定义</PresentationFormat>
  <Paragraphs>161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Calibri</vt:lpstr>
      <vt:lpstr>Cambria Math</vt:lpstr>
      <vt:lpstr>Arial Unicode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619</cp:revision>
  <dcterms:created xsi:type="dcterms:W3CDTF">2020-11-06T05:24:00Z</dcterms:created>
  <dcterms:modified xsi:type="dcterms:W3CDTF">2025-11-25T06:38:10Z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CF0A818B06D541A787ABF52EFF576BFA_12</vt:lpwstr>
  </property>
</Properties>
</file>